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1" r:id="rId4"/>
    <p:sldId id="265" r:id="rId5"/>
    <p:sldId id="263" r:id="rId6"/>
    <p:sldId id="264" r:id="rId7"/>
    <p:sldId id="266" r:id="rId8"/>
    <p:sldId id="271" r:id="rId9"/>
    <p:sldId id="272" r:id="rId10"/>
    <p:sldId id="273" r:id="rId11"/>
    <p:sldId id="267" r:id="rId12"/>
    <p:sldId id="274" r:id="rId13"/>
    <p:sldId id="275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D3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6"/>
    <p:restoredTop sz="94712"/>
  </p:normalViewPr>
  <p:slideViewPr>
    <p:cSldViewPr snapToGrid="0" snapToObjects="1">
      <p:cViewPr varScale="1">
        <p:scale>
          <a:sx n="81" d="100"/>
          <a:sy n="81" d="100"/>
        </p:scale>
        <p:origin x="200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30E0-8371-994E-988E-540B28E2E4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783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30E0-8371-994E-988E-540B28E2E4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600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30E0-8371-994E-988E-540B28E2E4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12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30E0-8371-994E-988E-540B28E2E4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528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30E0-8371-994E-988E-540B28E2E4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976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30E0-8371-994E-988E-540B28E2E4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707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30E0-8371-994E-988E-540B28E2E4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232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30E0-8371-994E-988E-540B28E2E4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775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30E0-8371-994E-988E-540B28E2E4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985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30E0-8371-994E-988E-540B28E2E4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796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C30E0-8371-994E-988E-540B28E2E4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88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C30E0-8371-994E-988E-540B28E2E4A3}" type="datetimeFigureOut">
              <a:rPr lang="en-US" smtClean="0"/>
              <a:t>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7A2BC4-6BEB-B14C-8ACA-1C92A76C4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429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4D3B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440000" y="5245200"/>
            <a:ext cx="6244082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oledcule</a:t>
            </a:r>
            <a:endParaRPr lang="en-US" sz="3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your future friendly community based programmable led controller</a:t>
            </a:r>
          </a:p>
        </p:txBody>
      </p:sp>
    </p:spTree>
    <p:extLst>
      <p:ext uri="{BB962C8B-B14F-4D97-AF65-F5344CB8AC3E}">
        <p14:creationId xmlns:p14="http://schemas.microsoft.com/office/powerpoint/2010/main" val="483439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k</a:t>
            </a:r>
            <a:r>
              <a:rPr lang="en-US" sz="32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aimana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3</a:t>
            </a:r>
            <a:r>
              <a:rPr lang="en-US" sz="16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rd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party offshoot of Sparky Jr by Paradise Arcade Shop</a:t>
            </a:r>
            <a:endParaRPr lang="en-US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released 2014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wo versions (mini and 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khaimana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khaimana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 featured advanced soft switch between 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config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and soft 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usb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passthrough</a:t>
            </a:r>
            <a:endParaRPr lang="en-US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6482" y="3916407"/>
            <a:ext cx="2761593" cy="276159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1100" y="3325500"/>
            <a:ext cx="3429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02596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opportunity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he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kaimana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modules became widely popular but: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user wanted customization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equired install of Arduino IDE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ot everyone is a C/C++ developer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g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rowing community support (over 1000 post on one thread on SRK alone)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NONE OF THESE PROPLEM WHERE MINE</a:t>
            </a:r>
          </a:p>
          <a:p>
            <a:pPr marL="285750" indent="-285750">
              <a:buFont typeface="Arial" charset="0"/>
              <a:buChar char="•"/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Sparky Jr was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the intent was to build out a native solution that anyone can use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which actually became</a:t>
            </a:r>
            <a:r>
              <a:rPr lang="mr-IN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…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000" y="3861008"/>
            <a:ext cx="3363145" cy="79065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7351" y="5040000"/>
            <a:ext cx="3062234" cy="88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430747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opportunity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the 7 layer mean stack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593" y="2244816"/>
            <a:ext cx="531648" cy="425318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89135" y="2828675"/>
            <a:ext cx="1337226" cy="35432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mongo</a:t>
            </a: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express</a:t>
            </a: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angular</a:t>
            </a: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node</a:t>
            </a: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avrgirl</a:t>
            </a:r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codebender</a:t>
            </a:r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amazon</a:t>
            </a:r>
            <a:endParaRPr lang="en-US" sz="1725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608937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opportunity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the 7 layer mean stack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593" y="2244816"/>
            <a:ext cx="531648" cy="425318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89135" y="2828675"/>
            <a:ext cx="1337226" cy="35432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mongo</a:t>
            </a: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express</a:t>
            </a: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angular</a:t>
            </a: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node</a:t>
            </a: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avrgirl</a:t>
            </a:r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codebender</a:t>
            </a:r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725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725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amazon</a:t>
            </a:r>
            <a:endParaRPr lang="en-US" sz="1725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7600" y="2920800"/>
            <a:ext cx="2438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30853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moledcule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your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future friendly community based programmable led controller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 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/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</a:b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/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</a:b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specifically design for the fighting game community,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modders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and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fightstick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enthusiasts. control your LEDs (button,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balltop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, plate) right from molecule itself.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87760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welcome</a:t>
            </a: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your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future friendly community based programmable led controller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 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/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</a:b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/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</a:b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specifically design for the fighting game community,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modders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and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fightstick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enthusiasts. control your LEDs (button,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balltop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, plate) right from molecule itself.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921607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welcome</a:t>
            </a: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your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future friendly community based programmable led controller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 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/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</a:b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/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</a:b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specifically design for the fighting game community,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modders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and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fightstick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enthusiasts. control your LEDs (button,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balltop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, plate) right from molecule itself.</a:t>
            </a: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" y="0"/>
            <a:ext cx="11032435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57300"/>
            <a:ext cx="12192000" cy="43425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00" y="63500"/>
            <a:ext cx="8940800" cy="671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50804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-6024" y="0"/>
            <a:ext cx="12198024" cy="6858000"/>
            <a:chOff x="0" y="0"/>
            <a:chExt cx="12198024" cy="68580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8024" cy="685800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1440000" y="5245200"/>
              <a:ext cx="6244082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err="1">
                  <a:solidFill>
                    <a:schemeClr val="bg1"/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m</a:t>
              </a:r>
              <a:r>
                <a:rPr lang="en-US" sz="3600" dirty="0" err="1" smtClean="0">
                  <a:solidFill>
                    <a:schemeClr val="bg1"/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oledcule</a:t>
              </a:r>
              <a:endPara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  <a:p>
              <a:r>
                <a:rPr lang="en-US" sz="16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your future friendly community based programmable led controller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8928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-6024" y="0"/>
            <a:ext cx="12198024" cy="6858000"/>
            <a:chOff x="0" y="0"/>
            <a:chExt cx="12198024" cy="68580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8024" cy="685800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1440000" y="5245200"/>
              <a:ext cx="6244082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err="1">
                  <a:solidFill>
                    <a:schemeClr val="bg1"/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m</a:t>
              </a:r>
              <a:r>
                <a:rPr lang="en-US" sz="3600" dirty="0" err="1" smtClean="0">
                  <a:solidFill>
                    <a:schemeClr val="bg1"/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oledcule</a:t>
              </a:r>
              <a:endPara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  <a:p>
              <a:r>
                <a:rPr lang="en-US" sz="16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your future friendly community based programmable led controller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-198000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2824159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-6024" y="0"/>
            <a:ext cx="12198024" cy="6858000"/>
            <a:chOff x="0" y="0"/>
            <a:chExt cx="12198024" cy="68580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8024" cy="685800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1440000" y="5245200"/>
              <a:ext cx="6244082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err="1">
                  <a:solidFill>
                    <a:schemeClr val="bg1"/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m</a:t>
              </a:r>
              <a:r>
                <a:rPr lang="en-US" sz="3600" dirty="0" err="1" smtClean="0">
                  <a:solidFill>
                    <a:schemeClr val="bg1"/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oledcule</a:t>
              </a:r>
              <a:endPara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  <a:p>
              <a:r>
                <a:rPr lang="en-US" sz="16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your future friendly community based programmable led controller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9103486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/>
          <p:cNvGrpSpPr/>
          <p:nvPr/>
        </p:nvGrpSpPr>
        <p:grpSpPr>
          <a:xfrm>
            <a:off x="-6024" y="0"/>
            <a:ext cx="12198024" cy="6858000"/>
            <a:chOff x="0" y="0"/>
            <a:chExt cx="12198024" cy="6858000"/>
          </a:xfrm>
        </p:grpSpPr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8024" cy="6858000"/>
            </a:xfrm>
            <a:prstGeom prst="rect">
              <a:avLst/>
            </a:prstGeom>
          </p:spPr>
        </p:pic>
        <p:sp>
          <p:nvSpPr>
            <p:cNvPr id="45" name="TextBox 44"/>
            <p:cNvSpPr txBox="1"/>
            <p:nvPr/>
          </p:nvSpPr>
          <p:spPr>
            <a:xfrm>
              <a:off x="1440000" y="5245200"/>
              <a:ext cx="6244082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err="1">
                  <a:solidFill>
                    <a:schemeClr val="bg1"/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m</a:t>
              </a:r>
              <a:r>
                <a:rPr lang="en-US" sz="3600" dirty="0" err="1" smtClean="0">
                  <a:solidFill>
                    <a:schemeClr val="bg1"/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oledcule</a:t>
              </a:r>
              <a:endPara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  <a:p>
              <a:r>
                <a:rPr lang="en-US" sz="16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your future friendly community based programmable led controller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rgbClr val="14D3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0124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0" y="0"/>
            <a:ext cx="12198024" cy="6858000"/>
            <a:chOff x="0" y="0"/>
            <a:chExt cx="12198024" cy="68580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8024" cy="6858000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1440000" y="5245200"/>
              <a:ext cx="6244082" cy="8925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 err="1">
                  <a:solidFill>
                    <a:schemeClr val="bg1"/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m</a:t>
              </a:r>
              <a:r>
                <a:rPr lang="en-US" sz="3600" dirty="0" err="1" smtClean="0">
                  <a:solidFill>
                    <a:schemeClr val="bg1"/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oledcule</a:t>
              </a:r>
              <a:endPara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  <a:p>
              <a:r>
                <a:rPr lang="en-US" sz="1600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your future friendly community based programmable led controller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rgbClr val="14D3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grpSp>
        <p:nvGrpSpPr>
          <p:cNvPr id="43" name="Group 42"/>
          <p:cNvGrpSpPr/>
          <p:nvPr/>
        </p:nvGrpSpPr>
        <p:grpSpPr>
          <a:xfrm>
            <a:off x="8593200" y="-7200"/>
            <a:ext cx="3618000" cy="6865200"/>
            <a:chOff x="8593200" y="-7200"/>
            <a:chExt cx="3618000" cy="6865200"/>
          </a:xfrm>
        </p:grpSpPr>
        <p:sp>
          <p:nvSpPr>
            <p:cNvPr id="44" name="Rectangle 43"/>
            <p:cNvSpPr/>
            <p:nvPr/>
          </p:nvSpPr>
          <p:spPr>
            <a:xfrm>
              <a:off x="8596800" y="0"/>
              <a:ext cx="3600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8596800" y="540000"/>
              <a:ext cx="3600000" cy="90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        </a:t>
              </a:r>
              <a:r>
                <a:rPr lang="en-US" sz="2400" dirty="0" err="1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moledcule</a:t>
              </a:r>
              <a:endPara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76800" y="720000"/>
              <a:ext cx="540000" cy="540000"/>
            </a:xfrm>
            <a:prstGeom prst="rect">
              <a:avLst/>
            </a:prstGeom>
          </p:spPr>
        </p:pic>
        <p:sp>
          <p:nvSpPr>
            <p:cNvPr id="47" name="Rectangle 46"/>
            <p:cNvSpPr/>
            <p:nvPr/>
          </p:nvSpPr>
          <p:spPr>
            <a:xfrm>
              <a:off x="8776800" y="1440000"/>
              <a:ext cx="3240000" cy="522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80000" tIns="180000" rIns="180000" bIns="180000" rtlCol="0" anchor="t"/>
            <a:lstStyle/>
            <a:p>
              <a:r>
                <a:rPr 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welcome</a:t>
              </a:r>
              <a:endPara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  <a:p>
              <a:endPara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  <a:p>
              <a:r>
                <a:rPr 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your </a:t>
              </a: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future friendly community based programmable led controller</a:t>
              </a: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 </a:t>
              </a: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/>
              </a:r>
              <a:b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</a:b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/>
              </a:r>
              <a:b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</a:b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specifically design for the fighting game community, </a:t>
              </a:r>
              <a:r>
                <a:rPr 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modders</a:t>
              </a: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 and </a:t>
              </a:r>
              <a:r>
                <a:rPr 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fightstick</a:t>
              </a: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 enthusiasts. control your LEDs (button, </a:t>
              </a:r>
              <a:r>
                <a:rPr lang="en-US" sz="14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balltop</a:t>
              </a: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Helvetica Neue Light" charset="0"/>
                  <a:ea typeface="Helvetica Neue Light" charset="0"/>
                  <a:cs typeface="Helvetica Neue Light" charset="0"/>
                </a:rPr>
                <a:t>, plate) right from molecule itself.</a:t>
              </a:r>
            </a:p>
            <a:p>
              <a:endPara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8593200" y="-7200"/>
              <a:ext cx="3618000" cy="543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4082696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rgbClr val="14D3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/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introduction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hi, my name is </a:t>
            </a:r>
            <a:r>
              <a:rPr 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eugene andruszczenko*</a:t>
            </a:r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, </a:t>
            </a:r>
          </a:p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and I am here to talk about </a:t>
            </a:r>
            <a:r>
              <a:rPr lang="en-US" sz="2000" b="1" dirty="0" err="1" smtClean="0">
                <a:solidFill>
                  <a:srgbClr val="14D3BF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moledcule</a:t>
            </a:r>
            <a:endParaRPr lang="en-US" sz="2000" b="1" dirty="0" smtClean="0">
              <a:solidFill>
                <a:srgbClr val="14D3BF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2000" b="1" dirty="0">
              <a:solidFill>
                <a:srgbClr val="14D3BF"/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2400" b="1" dirty="0" err="1">
                <a:solidFill>
                  <a:srgbClr val="14D3BF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moledcule</a:t>
            </a:r>
            <a:r>
              <a:rPr lang="en-US" sz="2400" dirty="0">
                <a:solidFill>
                  <a:srgbClr val="14D3BF"/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was built </a:t>
            </a:r>
            <a:r>
              <a:rPr 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to:</a:t>
            </a:r>
          </a:p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enable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non technical users to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programmable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RGB LEDs. </a:t>
            </a:r>
            <a:endParaRPr lang="en-US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connect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to your AVR microcontroller such as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Arduino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compile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and flash 'sketches' to the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microcontroller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configure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your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devices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p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rogram without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writing a line of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code</a:t>
            </a:r>
          </a:p>
          <a:p>
            <a:pPr marL="285750" indent="-285750">
              <a:buFont typeface="Arial" charset="0"/>
              <a:buChar char="•"/>
            </a:pP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sz="20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algn="r"/>
            <a:r>
              <a:rPr lang="en-US" sz="12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* </a:t>
            </a:r>
            <a:r>
              <a:rPr lang="en-US" sz="1200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a.k.a</a:t>
            </a:r>
            <a:r>
              <a:rPr lang="en-US" sz="120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32teeth *true fact, google it</a:t>
            </a:r>
            <a:endParaRPr lang="en-US" sz="1200" i="1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74527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background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fontAlgn="base"/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this year</a:t>
            </a:r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 (2016)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,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turned 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40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! and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had realized that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had been fortunate enough to be gainfully employed, in an industry sector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love, where hobby, became job, became career... ...for 21 years. that was more than half my life, doing what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love, for money. </a:t>
            </a:r>
            <a:endParaRPr lang="en-US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fontAlgn="base"/>
            <a:endParaRPr lang="en-US" sz="1600" i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fontAlgn="base"/>
            <a:r>
              <a:rPr lang="en-US" sz="16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and </a:t>
            </a:r>
            <a:r>
              <a:rPr lang="en-US" sz="16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then </a:t>
            </a:r>
            <a:r>
              <a:rPr lang="en-US" sz="16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en-US" sz="16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got laid off.</a:t>
            </a:r>
            <a:endParaRPr lang="en-US" sz="1600" b="1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fontAlgn="base"/>
            <a:endParaRPr lang="en-US" sz="16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fontAlgn="base"/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as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an active member of the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FGC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,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OSH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and </a:t>
            </a:r>
            <a:r>
              <a:rPr lang="en-US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OSS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communities, and with much deserved rest and time on my hand,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started playing again, and reading the forums, and catching up on new hardware, but still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noticed that support for the third party hardware distributors was still a major headache. being one who does not sit idly by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,</a:t>
            </a:r>
          </a:p>
          <a:p>
            <a:pPr fontAlgn="base"/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fontAlgn="base"/>
            <a:r>
              <a:rPr lang="en-US" sz="1600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en-US" sz="16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sz="16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decided that </a:t>
            </a:r>
            <a:r>
              <a:rPr lang="en-US" sz="1600" b="1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en-US" sz="1600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 can contribute to the community by giving back</a:t>
            </a: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808419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0"/>
            <a:ext cx="2520001" cy="6858000"/>
            <a:chOff x="-1" y="0"/>
            <a:chExt cx="2520001" cy="6858000"/>
          </a:xfrm>
        </p:grpSpPr>
        <p:sp>
          <p:nvSpPr>
            <p:cNvPr id="4" name="Rectangle 3"/>
            <p:cNvSpPr/>
            <p:nvPr/>
          </p:nvSpPr>
          <p:spPr>
            <a:xfrm>
              <a:off x="-1" y="0"/>
              <a:ext cx="2520000" cy="6858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0"/>
              <a:ext cx="2520000" cy="540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90000" y="720000"/>
              <a:ext cx="2340000" cy="360000"/>
              <a:chOff x="90000" y="720000"/>
              <a:chExt cx="2340000" cy="540000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welcome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We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70000" y="90000"/>
              <a:ext cx="360000" cy="360000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90000" y="90000"/>
              <a:ext cx="2160000" cy="36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 err="1" smtClean="0">
                  <a:solidFill>
                    <a:schemeClr val="bg1"/>
                  </a:solidFill>
                  <a:latin typeface="Helvetica Neue" charset="0"/>
                  <a:ea typeface="Helvetica Neue" charset="0"/>
                  <a:cs typeface="Helvetica Neue" charset="0"/>
                </a:rPr>
                <a:t>moledcule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grpSp>
          <p:nvGrpSpPr>
            <p:cNvPr id="16" name="Group 15"/>
            <p:cNvGrpSpPr/>
            <p:nvPr/>
          </p:nvGrpSpPr>
          <p:grpSpPr>
            <a:xfrm>
              <a:off x="90000" y="6390000"/>
              <a:ext cx="2340000" cy="360000"/>
              <a:chOff x="90000" y="720000"/>
              <a:chExt cx="2340000" cy="540000"/>
            </a:xfrm>
          </p:grpSpPr>
          <p:sp>
            <p:nvSpPr>
              <p:cNvPr id="17" name="Rectangle 16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thanks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Ta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>
              <a:off x="90000" y="1260000"/>
              <a:ext cx="2340000" cy="360000"/>
              <a:chOff x="90000" y="720000"/>
              <a:chExt cx="2340000" cy="540000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introduction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In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2" name="Group 21"/>
            <p:cNvGrpSpPr/>
            <p:nvPr/>
          </p:nvGrpSpPr>
          <p:grpSpPr>
            <a:xfrm>
              <a:off x="90000" y="1800000"/>
              <a:ext cx="2340000" cy="360000"/>
              <a:chOff x="90000" y="720000"/>
              <a:chExt cx="2340000" cy="540000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background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4" name="Rectangle 23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Ba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89999" y="2340000"/>
              <a:ext cx="2340000" cy="360000"/>
              <a:chOff x="90000" y="720000"/>
              <a:chExt cx="2340000" cy="540000"/>
            </a:xfrm>
          </p:grpSpPr>
          <p:sp>
            <p:nvSpPr>
              <p:cNvPr id="26" name="Rectangle 25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</a:t>
                </a:r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parky </a:t>
                </a:r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jr.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Sp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89999" y="2880000"/>
              <a:ext cx="2340000" cy="360000"/>
              <a:chOff x="90000" y="720000"/>
              <a:chExt cx="2340000" cy="540000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kaimana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Ka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90000" y="3420000"/>
              <a:ext cx="2340000" cy="360000"/>
              <a:chOff x="90000" y="720000"/>
              <a:chExt cx="2340000" cy="540000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opportunity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Op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89999" y="3960000"/>
              <a:ext cx="2340000" cy="360000"/>
              <a:chOff x="90000" y="720000"/>
              <a:chExt cx="2340000" cy="54000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err="1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moledcule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Mo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90000" y="4500000"/>
              <a:ext cx="2340000" cy="360000"/>
              <a:chOff x="90000" y="720000"/>
              <a:chExt cx="2340000" cy="540000"/>
            </a:xfrm>
          </p:grpSpPr>
          <p:sp>
            <p:nvSpPr>
              <p:cNvPr id="38" name="Rectangle 37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demo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De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89999" y="5040000"/>
              <a:ext cx="2340000" cy="360000"/>
              <a:chOff x="90000" y="720000"/>
              <a:chExt cx="2340000" cy="540000"/>
            </a:xfrm>
          </p:grpSpPr>
          <p:sp>
            <p:nvSpPr>
              <p:cNvPr id="41" name="Rectangle 40"/>
              <p:cNvSpPr/>
              <p:nvPr/>
            </p:nvSpPr>
            <p:spPr>
              <a:xfrm>
                <a:off x="90000" y="720000"/>
                <a:ext cx="2160000" cy="540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200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compiler</a:t>
                </a:r>
                <a:endParaRPr lang="en-US" sz="1200" dirty="0">
                  <a:solidFill>
                    <a:schemeClr val="bg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2070000" y="720000"/>
                <a:ext cx="360000" cy="540000"/>
              </a:xfrm>
              <a:prstGeom prst="rect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" b="1" dirty="0" smtClean="0">
                    <a:solidFill>
                      <a:schemeClr val="bg1">
                        <a:lumMod val="50000"/>
                      </a:schemeClr>
                    </a:solidFill>
                    <a:latin typeface="Helvetica Neue" charset="0"/>
                    <a:ea typeface="Helvetica Neue" charset="0"/>
                    <a:cs typeface="Helvetica Neue" charset="0"/>
                  </a:rPr>
                  <a:t>Co</a:t>
                </a:r>
                <a:endParaRPr lang="en-US" sz="800" b="1" dirty="0">
                  <a:solidFill>
                    <a:schemeClr val="bg1">
                      <a:lumMod val="50000"/>
                    </a:schemeClr>
                  </a:solidFill>
                  <a:latin typeface="Helvetica Neue" charset="0"/>
                  <a:ea typeface="Helvetica Neue" charset="0"/>
                  <a:cs typeface="Helvetica Neue" charset="0"/>
                </a:endParaRPr>
              </a:p>
            </p:txBody>
          </p:sp>
        </p:grpSp>
      </p:grpSp>
      <p:sp>
        <p:nvSpPr>
          <p:cNvPr id="44" name="Rectangle 43"/>
          <p:cNvSpPr/>
          <p:nvPr/>
        </p:nvSpPr>
        <p:spPr>
          <a:xfrm>
            <a:off x="8596800" y="0"/>
            <a:ext cx="3600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2880000" y="896400"/>
            <a:ext cx="8971200" cy="56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t"/>
          <a:lstStyle/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Sparky Jr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 little over 8 year ago, </a:t>
            </a:r>
            <a:r>
              <a:rPr 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Sparky Jr 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was unleashed on the </a:t>
            </a:r>
            <a:r>
              <a:rPr lang="en-US" sz="1600" b="1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FGC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modding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hubs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/>
            </a:r>
            <a:b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</a:br>
            <a:endParaRPr lang="en-US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endParaRPr lang="en-US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an AVR hardware based modular controller for RGB LED (both CA/CC)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saw 4 major releases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3 major arcade shop distribution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Introduced programmable hardware from Java app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onfigurator saw 4 major releases, and one Chrome App (still available)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helped and lead a standardized  20 pin breakout for all FGC based products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d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emonstrated at </a:t>
            </a:r>
            <a:r>
              <a:rPr lang="en-US" sz="16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CreateInTO</a:t>
            </a: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back in 2013!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6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FITC 2014!</a:t>
            </a:r>
          </a:p>
          <a:p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2520000" y="-7200"/>
            <a:ext cx="9691200" cy="543600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9628" y="4990522"/>
            <a:ext cx="1270000" cy="635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2002" y="5033022"/>
            <a:ext cx="1270000" cy="635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7034" y="5039025"/>
            <a:ext cx="1270000" cy="635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92036" y="5128022"/>
            <a:ext cx="12700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680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2323</TotalTime>
  <Words>624</Words>
  <Application>Microsoft Macintosh PowerPoint</Application>
  <PresentationFormat>Widescreen</PresentationFormat>
  <Paragraphs>437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Calibri</vt:lpstr>
      <vt:lpstr>Calibri Light</vt:lpstr>
      <vt:lpstr>Helvetica Neue</vt:lpstr>
      <vt:lpstr>Helvetica Neue Light</vt:lpstr>
      <vt:lpstr>Helvetica Neue Thin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eugene andruszczenko</dc:creator>
  <cp:lastModifiedBy>eugene andruszczenko</cp:lastModifiedBy>
  <cp:revision>37</cp:revision>
  <dcterms:created xsi:type="dcterms:W3CDTF">2017-01-20T11:10:12Z</dcterms:created>
  <dcterms:modified xsi:type="dcterms:W3CDTF">2017-01-23T12:13:55Z</dcterms:modified>
</cp:coreProperties>
</file>

<file path=docProps/thumbnail.jpeg>
</file>